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3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6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77A8-556B-428D-9D37-626863059003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8DA8-7C18-4DF0-B1D9-7A72CD4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Printmaking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ORANGE EASEL –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megreennews.com/images/carvings/carved_stamps_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638800" cy="47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ilwaukeemakerspace.org/wp-content/uploads/2013/10/rooster_BlackPlate-e1382665794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1247"/>
            <a:ext cx="5105400" cy="661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1PiMSa9NzPE/UKlFbdQoCnI/AAAAAAAAMyk/Zg3zCBT9hCg/s1600/mangleprint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867400" cy="59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36.media.tumblr.com/2773f2ad8ab601032e6e3698cc4fb3a9/tumblr_o053otgR1A1rqgyxu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7625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AOEAAADhCAMAAAAJbSJIAAAAclBMVEX///+WlpYAAAD6+vpUVFRvb2/x8fGxsbHq6ur29vZiYmLn5+dSUlJZWVl5eXnCwsLKysq7u7vV1dXb29tkZGSCgoKIiIhJSUm2traioqLi4uKnp6fPz89paWmZmZlycnKNjY1EREQ+Pj41NTUhISEqKiogopbYAAAXf0lEQVR4nO0dh3ajOJAmem8GYwNJdv//Fw9RpJEQAsctty9z77IuGCRNLxopyi/8wi/8wi/8wi/8wi/8wgqidw/g6aC9ewDPhiRP3j2EJ4M7/PdPgxkqofnuQTwVmotyad49iKdCMP//z4JdDH8K+93DuBu8LM3OuugbNRv+ZKroK93Lsuznz12PS+SGat3UbeGiIuGFig/+UjCTArkF/pUauqiMhYvzIyDKkQWxYEZhYMELZuyNmCRgBSGzEraF8p9p+NS+JVj8yC0d8qb0xn+8knzilK5gNrrl1w8f371Q+fHGN1nQLi997l+lDbLV9RPEfvWgkT0GTMOSfBufpnnEiyZsptXITlurgsEyfpBpkAQ7wiEc0XhdrtKv+G8byn+kBz/GhO2F4p+BBM8pJ2/xq+v++NX9G78EwiNLnQVKQq8bXm5yIIRkB82vgfCYaPcQoqSso8479KvoB0xRPcgs2RWBd+h6BIUDVG8n1OjYCCy3aaHgjNvGlYlfCv2btb9pHLmqMmLepRjexcYh9L9ZaRjO/jWTshzdCgqjg3FI5TmHFvFZkBzwZqNpFdqU+TQdNaRjyHT+DM071eJp/5J6xh2Pifl9ccAAPfCUZ0GzLwXU2Sg98xJJPU//tvuiKnpf3IN39NbQLFZ3yes/4mC0++Pff86TIN4d24Uo7HVwhnwSpqvvOGgOcOtTAO0JUp1w0IWw29/lRX1ZXp32nHoH7VzwLMj3LkCENEmQ1NaWKIBJ8OvtTmD3SY+A9TrvBj5TKkRIoNtSrdVnirpHp81l9dETgjkfvJW1SMNNoLwXEYcdUYqrIsGVYlhJYutj5xffASsMWN113flBSnFM3QqQt9ApcdZ7SGSfVQfhMaP2RgiUi6EC4tjjno5cq5MBnnulJ6i/0gu6nXuBZzmqcXlS3LwdmCF1CyJAd2YIUGQRerRiJSbLH1FEoB22IvdyCjeFovmxMBpa5zycpKHT029E46uoEqMrPswEzJx+Hosia+Cu5fTaC/MzGckTYBZ5XnjFj7En2zkp3QCF4dW4qqxephOheoHLzIBEG0sQsXo1hpuiwC2TyW7Hq3q+hpP6SZ/lFjuLkDCLPFXsWtGbPIxIlPtsIQQMVarDqBzx+uFPT7RkWguuVhKEKsKrdhTmja7UnpLmxbIg7tPi/gV5sKMGVa+ilQhM3GXQDkUcpSkLo5kyIvgmXNi7XgfBU6T2VaASAXAu+CseBg60LWpNyO6X2XM/k29BEH8UKIARqT3eTouXGEK9wT4rP+B2fxdCxkOwxJH3JsfzoJii6mHWhdSYGZTHci+MXT0XmkmVz2g/75nxN/7m1Uk0JO/DU0B0lJLiyIaQEel3+PLxdytoTpyPHz41y3jlAyuR3wrYfqA1MsOUJGYmRDGMSGIbw+WpQAforc+zpblnS90HAia/BP16jkFGNBxIas/iBAghEp+q4mxtp+h9sDa5iz1z+E4QcXnmFquYmZEsiAKYMbY/spIVBs3CFYSNnWd7UmJle+4Qzxxf84WAJO1FqJb04plwlf6L+72NOiGydj2tu2HD5jVDLk6fzMEVal6T2cBZz0b5WWOnk123CoueXKvi2F61ZfSaZQCXN9bGGetALhDzGmjEaQUcjSGNNOi3QsV15dlPsmgu6hWhvq377eJCXQ2oaXruPvE/wM0FehDUto3OsQGd+DhQt+eg9XVbInRV1yLoLohR3sxkpNaExJy1+mr8RUmYZYzZDszFprYNYER8Bcoagv7EX6tYj4g3q56RfW5y9LgIXOM35BEDgZHopae164ut07QCg1OrWooJXFuAzggYQ51eN8QIWH7NQKuRpfSBJ+k0gsX4DiQnqHOHxa7I8NpWVIGRTKUiaMQNICYgO4A/NTjVA26n97UvSFHEfksWcnh0CmcV8fbON4CvssDaiOYRfKUNBDIhNtTZFYTRakP82sb8ii9WRWkaM2hByPuk8JHF5kj2SwYRd4PRHKHpirgdnEaRhkwDFY9GByExwIYMI46XBIP5IlJ0qusoNLU6JjBCbkTGXSnUVTFEMt6OLmrg4HIZEcufvzDDeBRZUKoCRgxGCfaJRFnv8c4O1YDjcyN+RgdKQTZhXWUxrX1LuMscZaXqCki1Hcd8IaKmgyqABNeKabwih8icqIPe+zLyI0MLI1Tf9ogFVRaT8Nfpsk7BGVNAqta0DM1iIbD13fO7uRDBEUQT52WL6Z3nuqR1ofh3KzZ6gZyap9ZTmprFTvzBk+riXMxYMrks9zj8bBYb5gov5H5UrGU9MwYIybcIVfir2dzS6TqSNVZzllSzRcZPnDaxYVr3U1xqZERnEUQZZwqaObkrXbgl/iSK0x6teWEeIjRxF3IAThrhE9tlDACKlw8s/bA2tIIm87ImqGaUnpafxqxKal2SoAIRj4UIhCQpUlo7YAhtw+XuwFYBg4hP0Fokn5uY0gah2i3zaLrxPQ3VMXL2AmQzEGHd8lI4Q/3mIHElTn0QCkH00TASrAIPmT4zc7EzXwKrrVQKp6bWSUP52skBdwAxY5JHi6MY1q31qBupczJqG6wkzHSZNEEFRpJcrdiDoqbw4g68pwZAzZAbuDONP21g68Zkf71ht9NRg5hUzMik6DQTH1SAraaHkOydcDTWFlhM1pSxgSF1gPjTRiQqvi1bs0XVNCuaAQGfsyGMfkrwM15657Ps0zFFMtPsHdQz19jABC0JHa+ypQvchMRoKwEJhB6oCzY5JWyPpNoy7uMnO0M2NDpOpQ64WA8QM8DGsLbcQusWAzXfdLKpMoIxqZZ/KiZVdig6g7SCHY2/IlBlNOsJgPjTZtpSvyEKp28nP8E3UGGuC7PKLmGlGzDCV1Wjf3S0smqYe4JnScZ2PIATb2fJE7rSsGDosmYOm/fAY0KnGb/aGk+gA8BIDCgZSrZpcZN+11BKMgOA5SBrQ5PNVpHhhrHDm/yLEe7whRS2NkzfNZAKnmvCVQBPkmzQXHsdmyDL0IOyiQSgGnhxZYgFrlOdVsZHOC3yibewzppbYfF7DukYA+DoWtTqlGbwj5dOSTeygvWEnFIv1GMQ6lrfxsASdO3spuSel4VZIzgT8BypSji+AVfqboGqWQta9PMwSso+AqXq8/bBdB/6m0vJ3G16IqUVeTXtYTfRlntbOVVlcEXTfvwteIpAendCUQHrhyfrrIdBG/oUT64Q1KOZRd5b4wCElxjjbkzOwFKwdUYKC/RqHa3uwchGk8WGHAXMsQ+5PqgPbnFgQ5ICAJoNEuIobKDRKCh8G2YoGAbi30AxA55h7GxDaY7mpXZwiGOFyysm14WFDZyyJUhvOqJ5M862wYkZajsJ440QDuPQ2416ZGQizOBOrDgTFDoNnLKqh+YY1uUsJPIEY3f86rGtRgOjyaJzzjlOkjj5O2Oih49NSyZem63TGgMdCbgTRtqcUCkhrjBf6ubw0K8EP/gsC3EXh822Lb2iVygPaytJKqvX1Evq8SYssiHenLWNMRhW4XqMkBCq2F4mbGax1X6dAtSVSHNVq0oSqw5zVG1N5Lg+FNsGaQfzWWetafowCD7DrqytKLNNfXRy4FP8lfSOEmUdGs0hHZwcP7HasLsabtlWl2ycTcR4vTHqxBx53KYRENIgXRp26ZyFL5xhraumDMPc/6Npmn9Jl4npHzy+UmutJUdPCuNLLfLBni2aKvZM5lkqTwx6LZI65vHYd7KyHHQkkD5IoFXsc2q1PQryDm+hXNnYA1fxUcq6xs5j2VqXbCMiiESujrr2ldbD3gSTN38uJ6GUqqXGPC7B8zg7cjD/OVsuKvBCSIwRfWO3qXfi0XhL1xRunZsNg093P8VfTID3NKUs9w+ExN47c3G1l0RAeh9+szHykKOhW8o02JCHKkhmY8Hqdqn9IatQwru6uKxJyIbK7BP0LARw8XH+yhWLT3bP1GZwSQhwOWrRBOPrdVqFQBb/iQYMNcwwctYB+NTHazahmSVvdL2KHPgWGj+3NS+iwbuRUThIC4N2iChkFlB20hUVrm3AmBODL7zFAdO96Qx0yyjW8rOg886Oe/gYqMu+2gfr9UbLCIZK5tLYnyaThwxgIs1N5VvuOfqwW6PnJR7dhRrcmNAn8UE2kW/WRrnivOxDJsROGZ7JAggYvYMilO0MMQU8fi6NmnkYQUUsFBYymK1fmKHRrUC8k85ZCW4Ig9bwydIXtHp9UISixiYLZCcxUtIwgE1UljjD7RtNs4k/KI1G6Lo9HpHyJzBwE8FySUISUan4koVJJLQfXcGmgGmE4VHHCUCLbeglBJmGGwJ7gVpmMQ1fLt65ukSsslwRFj0vT5dXAg+qaiGnMbib3EyjGHA55SiBz2VQ75kLTidT/tHVnJVeU05rZgamjHs7zdqLuZh1MIkEFxdr7ly8AYGXNViA7TmWdlUYRWyLLbsJMmM2bqLJZNb91N+mCf3T1+PhntXOLD0Vi/Um875ddNrlbSBQQhDsqnOLyMRl/N2HRG7YvjUydjy5zoEl0c/eKQzxvgczKtxuZ5ZpEbTX414TBwmSFzjaVWiU0YSKEvvXMuWvB+O36bhLFhUSPR9j2aEXk97Uo9II5bOMEfpW/V58zROJbLEt5JYR4aRuQp9U+XdfFq7YHG6qfkmWYjFyIuIqm1HpIhlf6kkuNOokkJV+sz09zxpwx3RVsxYVIFX+qhYpujZcrUn0fEj0ZQMDWXo84NLa5nS98cvDCsNW/W3Z4g2462NeF1NOd06S51hapmjKRZPwK6zA5OWHE/cDLreHNoz7QNDbbIJia4xnCwW9qCMeE0JGanTJzp4pskgumvfnrHH3N+1zGlmNWiDUMTFfUYBXj/sAWVsuW1YEW87kDIkbblSI2yPuNiiXjcTGSVWrZRF2eWAE17Ao1bqK4vSMa+zPX19fnqJ7aRw1wzUoCHJ8gZXEqe3wd9+KTOsjLjfQdQndbbkTaZuC4q+mSkz3lcXPjMf00qQug7/aAH++tC8crtL+BmWdpFzEiYN5I5gQHFX7u/VdLmGDh+BwAN2x0zixMCbzIEADlpoBi56ueAMOBxLTB8KMownV1wHTeTehOmEk4uNxiOF+PvSMDqFCbaxoIEyOKTLt/MfTRIvomN45u0QqVN7P4MMR7pKlk77egGiYnDZMU6IsoM/0HFk6P+dGfVgRJNYSY2XUg4PGjzSJwjc/FhJ6nj6c4Fs2zSrAB2G0ZHS8O8T6kvVQyKeZJU+1aSa4zS7F1CVrbBUWmMdsDTOXWsh6Sao4SFz04+sn2qUY0PUW3yIMZf6Ta41sdf47LkJorbM2FKKP7ibfYq+rxiYE9i3+oe5/Sjy+xR9M5/iZm8oSnt7JfoV/iHtDHPbxbUuTrOTgz8+VsXE5c6pvSsI+ivLZ7QUH7/fxW0zch+M0ylUSKfE+SI4wWrbX6R/yXm3yRm4gTjMG86tvxGlui7UpsiMPUp/WeFvJEhE2P+Thq2bbc39MrO2WeKncZ4rcMUc4QZ2SWXm+PGeRigOmj4qX3hLzVs4yv9cKYepDBY29UncwYSRjoMqfPulhMW+Qt+BzX6u8hRLJRJmqMjnEEu5UiULF/JTJy5ypVxHlLfzv5i0AouKd3JOcmwYjx4R4KnS4HJaq6DICH5X/BA/OPemQP+T5Q6WTBfTdSNGZUHHIViqojSJNXiz0sZE/VKHAvUkpHs0BD36QL9s2jhMTJ4YMr1yJJM68SRXD+cNOt3LA7MBuygEfzOObjS/LPTj4S663RcCXsuDMm5TOlc+tpkk89dyAxFUtRrphcWYyA9rGBQjctoNBe/FF5DjzJtUaSinE8V21GOsiV53bzjKBtaGUzfPFakvc0rLmBxesaxPxQmRBlweob630LJCtIuXf31VPI66Jqvlblowjq5teXDVF6Bp5oVrxWP6zrgHIFYtfeofUxdrpxcfhKj8Pw7KphnvMGiDjtpTfXRN1pK5tEBojpvXsUrWla1y7sLUS34GqIVsTXycgEBuqXHfcbqSbdhZZddmFn0EQ9k0De588oK7tQG2i6mqo7FBw+mpnfI3jZ2oTBazvhKLtKuCQD1ybyJY7DvP10ouq9Q+sTTxSX/qVxGcc7GS4iqsvFZQhDoQkqLFugbzl60uX/c3nI/Wlku8YOO+aeMdqhAVr6pWinQAVpP5X1Ag/qs5bQKVnVVltFlKUCyTcV9R531Orvyq7Z2FYPMHGOGbT5D21+kdn+Kj9Fna/+u2lEs0bivmX7LfYqdU/vGcmXfNzlIjkD7TGX7Jn5lH7ni5rvYD3LguKLSkhvmbfk1yvANbb2bu2LnnKMPV568wGeeCr9q5J9x9SHO3sP3Q13gKdfeF4vTHx9OL9h4/ZQ6po/G2WaueaF9aF8+I9pLJ9wHQ59/YBB3xnN7qvIuQc9kYQ43/qPuCH7OVG+h/2ExWYrJxmq5LutXu5H7Mfn5MKrCfFnocwEM1r9+M/pqcCG3Py2M0lIROf8vBkXtpT4SF9MXRGZJ5YRR/68P0UNnllX4yH9DZhoj2fNuNXOaEOWxIurb9e2NvkEf1poPAuulV/GgsenkdG/bL+NI/oMZSBHkK1w/QYSnrcXhjsyqOj3u8xJBY1N/cYekCfKNpXL0VTnyhyhuXUJwo0V4Ci6kV9ou7v9UWF3mis4fhdxfX6opv3Sia695peX3f3a6Pe2misifq1KedlGVvWs7u9X9u32kOKurzd0HOP4GViN2HPPWIGVPyvX9Fz796+icpca7AYa8K+iYsRLnIln983cVjolXy6offlzC/EWBP3vlS68V6Cje2v6H05DL3nPjjevzRDo11GOG2rf+lkhOtfonLD5/cvvacHbT+RMtXZWz1op/DSSX1PD1p8A9ZbPd5HeJQIMEu/0UdY8efDZ1RR2+XdPsK3bjsUwHd7QWM+LMHOw61e0JcGR29GFfCWXtAYvtXPG1dpN7V+oJ+3iQsWZjn0ln7eGGLk3tqTfVhsjJtDPdkHk5UYNW/pyT7C2Fe/PN5Xf6A+zGzH+uorVwTKW97RV38B3baTzbMRuI7cqoZX/tjZCMPIIULSoNwyM594NsICR8+3WE6sOHa+hcJtIXjb+RY3nFHyt5/+PXhGifpjzij558+Z+ffPCvrnz3uyOTclecmZXZyHEx7N1n8H/vlz1w6dned/6+y8ej47T1zq+LKz815z/uHKmMbnHyYvOf+QxJ/GMyy9Z51hGSGw/W45w9JmzrB8FhKF55BGzzqH9DqeQ9pHrzyHdDlLdnoMPEtWBPefJQtgPkvWfu5ZsvUPOg/4W61MdmE80xlwwJvOdNafdqbz7edy08v/H+dy//Nnq68Z5bIXJQEijyDOor3NqGnT76GwWdsBT3aDJ9j1YxDRfEQv2KTIhuoQb7fS57Zmc48DtKd46XkItJSJdEKgxVWnPXyIjoN6CcS7wbyU4GnNaeSTjbJ0AM2Do2rHYT913iyKa9Ufmdjj6n7Q89YU/eOg2U8ZLFuTVtJwkcTiTVUM3NbU8rFwYOPmsqeJN7Tm9/Ltvoef8jRIDoTVY3+ynVlum2IbjijvwYO8avbZcOQESTPAVGZzWW6sNKwj9QXO0yOkUlj1/hRCgrtJsAMNcG7yEHLuPYbzXoj6Q5dZbsPUL8Zt4x6TH/2dCdD7QT1Yi5QxnfHQ9eDGAf5UoXcAv4dyA7wO+IA6QsdCgoIWv2+A9WmlAsgCWEA9vNzo0s1C8iMmKDhxdg0VJlFqqeNX1/2FOXDjF0Ei2w6MYWoVSHz6yedvdyK7urSR9ouBP/mZhXhuKkAs9dmSzoSFOAtYxjeK8Z4I1aZ1kgXE8vS5f5V2kxtjccbgrVD7loBWo6CnGnt2MECY3ylFHRV0y7+xpPlFEOVsRy4zCQOGerNJcqgM4qwgTCA92hbKfxADcqDHJXJDtW5qtXBRkfCc5IO/FMykQG4x/ip0UbnVu/AHgZ1lmVihj9jLhDpA94ZfHd4/+GNhdDCK//88JMBmZv5FaC77Ydb/N5jhTafB/B/BfVt091WQyBq7/RuwXdr4r8DPNVd+4Rd+4Rd+4Rd+4Rd+4Y3wH+c1Sn2CN7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" y="914400"/>
            <a:ext cx="2580698" cy="25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s-media-cache-ak0.pinimg.com/originals/7e/20/34/7e2034a8c73b50cef23715ea3435ca7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8104"/>
            <a:ext cx="2514600" cy="26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s-media-cache-ak0.pinimg.com/736x/91/70/53/9170532d0e358e04cf46e9ad88627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1"/>
            <a:ext cx="2606766" cy="25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3495098"/>
            <a:ext cx="2828925" cy="303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8" y="3747994"/>
            <a:ext cx="2573253" cy="252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http://www.marcels-kid-crafts.com/image-files/lotus-symbol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75703"/>
            <a:ext cx="2125469" cy="21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31564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/3</a:t>
            </a:r>
            <a:r>
              <a:rPr lang="en-US" baseline="30000" dirty="0" smtClean="0"/>
              <a:t>rd</a:t>
            </a:r>
            <a:r>
              <a:rPr lang="en-US" dirty="0" smtClean="0"/>
              <a:t> Grade Mandala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AOEAAADhCAMAAAAJbSJIAAAAclBMVEX///+WlpYAAAD6+vpUVFRvb2/x8fGxsbHq6ur29vZiYmLn5+dSUlJZWVl5eXnCwsLKysq7u7vV1dXb29tkZGSCgoKIiIhJSUm2traioqLi4uKnp6fPz89paWmZmZlycnKNjY1EREQ+Pj41NTUhISEqKiogopbYAAAXf0lEQVR4nO0dh3ajOJAmem8GYwNJdv//Fw9RpJEQAsctty9z77IuGCRNLxopyi/8wi/8wi/8wi/8wi/8wgqidw/g6aC9ewDPhiRP3j2EJ4M7/PdPgxkqofnuQTwVmotyad49iKdCMP//z4JdDH8K+93DuBu8LM3OuugbNRv+ZKroK93Lsuznz12PS+SGat3UbeGiIuGFig/+UjCTArkF/pUauqiMhYvzIyDKkQWxYEZhYMELZuyNmCRgBSGzEraF8p9p+NS+JVj8yC0d8qb0xn+8knzilK5gNrrl1w8f371Q+fHGN1nQLi997l+lDbLV9RPEfvWgkT0GTMOSfBufpnnEiyZsptXITlurgsEyfpBpkAQ7wiEc0XhdrtKv+G8byn+kBz/GhO2F4p+BBM8pJ2/xq+v++NX9G78EwiNLnQVKQq8bXm5yIIRkB82vgfCYaPcQoqSso8479KvoB0xRPcgs2RWBd+h6BIUDVG8n1OjYCCy3aaHgjNvGlYlfCv2btb9pHLmqMmLepRjexcYh9L9ZaRjO/jWTshzdCgqjg3FI5TmHFvFZkBzwZqNpFdqU+TQdNaRjyHT+DM071eJp/5J6xh2Pifl9ccAAPfCUZ0GzLwXU2Sg98xJJPU//tvuiKnpf3IN39NbQLFZ3yes/4mC0++Pff86TIN4d24Uo7HVwhnwSpqvvOGgOcOtTAO0JUp1w0IWw29/lRX1ZXp32nHoH7VzwLMj3LkCENEmQ1NaWKIBJ8OvtTmD3SY+A9TrvBj5TKkRIoNtSrdVnirpHp81l9dETgjkfvJW1SMNNoLwXEYcdUYqrIsGVYlhJYutj5xffASsMWN113flBSnFM3QqQt9ApcdZ7SGSfVQfhMaP2RgiUi6EC4tjjno5cq5MBnnulJ6i/0gu6nXuBZzmqcXlS3LwdmCF1CyJAd2YIUGQRerRiJSbLH1FEoB22IvdyCjeFovmxMBpa5zycpKHT029E46uoEqMrPswEzJx+Hosia+Cu5fTaC/MzGckTYBZ5XnjFj7En2zkp3QCF4dW4qqxephOheoHLzIBEG0sQsXo1hpuiwC2TyW7Hq3q+hpP6SZ/lFjuLkDCLPFXsWtGbPIxIlPtsIQQMVarDqBzx+uFPT7RkWguuVhKEKsKrdhTmja7UnpLmxbIg7tPi/gV5sKMGVa+ilQhM3GXQDkUcpSkLo5kyIvgmXNi7XgfBU6T2VaASAXAu+CseBg60LWpNyO6X2XM/k29BEH8UKIARqT3eTouXGEK9wT4rP+B2fxdCxkOwxJH3JsfzoJii6mHWhdSYGZTHci+MXT0XmkmVz2g/75nxN/7m1Uk0JO/DU0B0lJLiyIaQEel3+PLxdytoTpyPHz41y3jlAyuR3wrYfqA1MsOUJGYmRDGMSGIbw+WpQAforc+zpblnS90HAia/BP16jkFGNBxIas/iBAghEp+q4mxtp+h9sDa5iz1z+E4QcXnmFquYmZEsiAKYMbY/spIVBs3CFYSNnWd7UmJle+4Qzxxf84WAJO1FqJb04plwlf6L+72NOiGydj2tu2HD5jVDLk6fzMEVal6T2cBZz0b5WWOnk123CoueXKvi2F61ZfSaZQCXN9bGGetALhDzGmjEaQUcjSGNNOi3QsV15dlPsmgu6hWhvq377eJCXQ2oaXruPvE/wM0FehDUto3OsQGd+DhQt+eg9XVbInRV1yLoLohR3sxkpNaExJy1+mr8RUmYZYzZDszFprYNYER8Bcoagv7EX6tYj4g3q56RfW5y9LgIXOM35BEDgZHopae164ut07QCg1OrWooJXFuAzggYQ51eN8QIWH7NQKuRpfSBJ+k0gsX4DiQnqHOHxa7I8NpWVIGRTKUiaMQNICYgO4A/NTjVA26n97UvSFHEfksWcnh0CmcV8fbON4CvssDaiOYRfKUNBDIhNtTZFYTRakP82sb8ii9WRWkaM2hByPuk8JHF5kj2SwYRd4PRHKHpirgdnEaRhkwDFY9GByExwIYMI46XBIP5IlJ0qusoNLU6JjBCbkTGXSnUVTFEMt6OLmrg4HIZEcufvzDDeBRZUKoCRgxGCfaJRFnv8c4O1YDjcyN+RgdKQTZhXWUxrX1LuMscZaXqCki1Hcd8IaKmgyqABNeKabwih8icqIPe+zLyI0MLI1Tf9ogFVRaT8Nfpsk7BGVNAqta0DM1iIbD13fO7uRDBEUQT52WL6Z3nuqR1ofh3KzZ6gZyap9ZTmprFTvzBk+riXMxYMrks9zj8bBYb5gov5H5UrGU9MwYIybcIVfir2dzS6TqSNVZzllSzRcZPnDaxYVr3U1xqZERnEUQZZwqaObkrXbgl/iSK0x6teWEeIjRxF3IAThrhE9tlDACKlw8s/bA2tIIm87ImqGaUnpafxqxKal2SoAIRj4UIhCQpUlo7YAhtw+XuwFYBg4hP0Fokn5uY0gah2i3zaLrxPQ3VMXL2AmQzEGHd8lI4Q/3mIHElTn0QCkH00TASrAIPmT4zc7EzXwKrrVQKp6bWSUP52skBdwAxY5JHi6MY1q31qBupczJqG6wkzHSZNEEFRpJcrdiDoqbw4g68pwZAzZAbuDONP21g68Zkf71ht9NRg5hUzMik6DQTH1SAraaHkOydcDTWFlhM1pSxgSF1gPjTRiQqvi1bs0XVNCuaAQGfsyGMfkrwM15657Ps0zFFMtPsHdQz19jABC0JHa+ypQvchMRoKwEJhB6oCzY5JWyPpNoy7uMnO0M2NDpOpQ64WA8QM8DGsLbcQusWAzXfdLKpMoIxqZZ/KiZVdig6g7SCHY2/IlBlNOsJgPjTZtpSvyEKp28nP8E3UGGuC7PKLmGlGzDCV1Wjf3S0smqYe4JnScZ2PIATb2fJE7rSsGDosmYOm/fAY0KnGb/aGk+gA8BIDCgZSrZpcZN+11BKMgOA5SBrQ5PNVpHhhrHDm/yLEe7whRS2NkzfNZAKnmvCVQBPkmzQXHsdmyDL0IOyiQSgGnhxZYgFrlOdVsZHOC3yibewzppbYfF7DukYA+DoWtTqlGbwj5dOSTeygvWEnFIv1GMQ6lrfxsASdO3spuSel4VZIzgT8BypSji+AVfqboGqWQta9PMwSso+AqXq8/bBdB/6m0vJ3G16IqUVeTXtYTfRlntbOVVlcEXTfvwteIpAendCUQHrhyfrrIdBG/oUT64Q1KOZRd5b4wCElxjjbkzOwFKwdUYKC/RqHa3uwchGk8WGHAXMsQ+5PqgPbnFgQ5ICAJoNEuIobKDRKCh8G2YoGAbi30AxA55h7GxDaY7mpXZwiGOFyysm14WFDZyyJUhvOqJ5M862wYkZajsJ440QDuPQ2416ZGQizOBOrDgTFDoNnLKqh+YY1uUsJPIEY3f86rGtRgOjyaJzzjlOkjj5O2Oih49NSyZem63TGgMdCbgTRtqcUCkhrjBf6ubw0K8EP/gsC3EXh822Lb2iVygPaytJKqvX1Evq8SYssiHenLWNMRhW4XqMkBCq2F4mbGax1X6dAtSVSHNVq0oSqw5zVG1N5Lg+FNsGaQfzWWetafowCD7DrqytKLNNfXRy4FP8lfSOEmUdGs0hHZwcP7HasLsabtlWl2ycTcR4vTHqxBx53KYRENIgXRp26ZyFL5xhraumDMPc/6Npmn9Jl4npHzy+UmutJUdPCuNLLfLBni2aKvZM5lkqTwx6LZI65vHYd7KyHHQkkD5IoFXsc2q1PQryDm+hXNnYA1fxUcq6xs5j2VqXbCMiiESujrr2ldbD3gSTN38uJ6GUqqXGPC7B8zg7cjD/OVsuKvBCSIwRfWO3qXfi0XhL1xRunZsNg093P8VfTID3NKUs9w+ExN47c3G1l0RAeh9+szHykKOhW8o02JCHKkhmY8Hqdqn9IatQwru6uKxJyIbK7BP0LARw8XH+yhWLT3bP1GZwSQhwOWrRBOPrdVqFQBb/iQYMNcwwctYB+NTHazahmSVvdL2KHPgWGj+3NS+iwbuRUThIC4N2iChkFlB20hUVrm3AmBODL7zFAdO96Qx0yyjW8rOg886Oe/gYqMu+2gfr9UbLCIZK5tLYnyaThwxgIs1N5VvuOfqwW6PnJR7dhRrcmNAn8UE2kW/WRrnivOxDJsROGZ7JAggYvYMilO0MMQU8fi6NmnkYQUUsFBYymK1fmKHRrUC8k85ZCW4Ig9bwydIXtHp9UISixiYLZCcxUtIwgE1UljjD7RtNs4k/KI1G6Lo9HpHyJzBwE8FySUISUan4koVJJLQfXcGmgGmE4VHHCUCLbeglBJmGGwJ7gVpmMQ1fLt65ukSsslwRFj0vT5dXAg+qaiGnMbib3EyjGHA55SiBz2VQ75kLTidT/tHVnJVeU05rZgamjHs7zdqLuZh1MIkEFxdr7ly8AYGXNViA7TmWdlUYRWyLLbsJMmM2bqLJZNb91N+mCf3T1+PhntXOLD0Vi/Um875ddNrlbSBQQhDsqnOLyMRl/N2HRG7YvjUydjy5zoEl0c/eKQzxvgczKtxuZ5ZpEbTX414TBwmSFzjaVWiU0YSKEvvXMuWvB+O36bhLFhUSPR9j2aEXk97Uo9II5bOMEfpW/V58zROJbLEt5JYR4aRuQp9U+XdfFq7YHG6qfkmWYjFyIuIqm1HpIhlf6kkuNOokkJV+sz09zxpwx3RVsxYVIFX+qhYpujZcrUn0fEj0ZQMDWXo84NLa5nS98cvDCsNW/W3Z4g2462NeF1NOd06S51hapmjKRZPwK6zA5OWHE/cDLreHNoz7QNDbbIJia4xnCwW9qCMeE0JGanTJzp4pskgumvfnrHH3N+1zGlmNWiDUMTFfUYBXj/sAWVsuW1YEW87kDIkbblSI2yPuNiiXjcTGSVWrZRF2eWAE17Ao1bqK4vSMa+zPX19fnqJ7aRw1wzUoCHJ8gZXEqe3wd9+KTOsjLjfQdQndbbkTaZuC4q+mSkz3lcXPjMf00qQug7/aAH++tC8crtL+BmWdpFzEiYN5I5gQHFX7u/VdLmGDh+BwAN2x0zixMCbzIEADlpoBi56ueAMOBxLTB8KMownV1wHTeTehOmEk4uNxiOF+PvSMDqFCbaxoIEyOKTLt/MfTRIvomN45u0QqVN7P4MMR7pKlk77egGiYnDZMU6IsoM/0HFk6P+dGfVgRJNYSY2XUg4PGjzSJwjc/FhJ6nj6c4Fs2zSrAB2G0ZHS8O8T6kvVQyKeZJU+1aSa4zS7F1CVrbBUWmMdsDTOXWsh6Sao4SFz04+sn2qUY0PUW3yIMZf6Ta41sdf47LkJorbM2FKKP7ibfYq+rxiYE9i3+oe5/Sjy+xR9M5/iZm8oSnt7JfoV/iHtDHPbxbUuTrOTgz8+VsXE5c6pvSsI+ivLZ7QUH7/fxW0zch+M0ylUSKfE+SI4wWrbX6R/yXm3yRm4gTjMG86tvxGlui7UpsiMPUp/WeFvJEhE2P+Thq2bbc39MrO2WeKncZ4rcMUc4QZ2SWXm+PGeRigOmj4qX3hLzVs4yv9cKYepDBY29UncwYSRjoMqfPulhMW+Qt+BzX6u8hRLJRJmqMjnEEu5UiULF/JTJy5ypVxHlLfzv5i0AouKd3JOcmwYjx4R4KnS4HJaq6DICH5X/BA/OPemQP+T5Q6WTBfTdSNGZUHHIViqojSJNXiz0sZE/VKHAvUkpHs0BD36QL9s2jhMTJ4YMr1yJJM68SRXD+cNOt3LA7MBuygEfzOObjS/LPTj4S663RcCXsuDMm5TOlc+tpkk89dyAxFUtRrphcWYyA9rGBQjctoNBe/FF5DjzJtUaSinE8V21GOsiV53bzjKBtaGUzfPFakvc0rLmBxesaxPxQmRBlweob630LJCtIuXf31VPI66Jqvlblowjq5teXDVF6Bp5oVrxWP6zrgHIFYtfeofUxdrpxcfhKj8Pw7KphnvMGiDjtpTfXRN1pK5tEBojpvXsUrWla1y7sLUS34GqIVsTXycgEBuqXHfcbqSbdhZZddmFn0EQ9k0De588oK7tQG2i6mqo7FBw+mpnfI3jZ2oTBazvhKLtKuCQD1ybyJY7DvP10ouq9Q+sTTxSX/qVxGcc7GS4iqsvFZQhDoQkqLFugbzl60uX/c3nI/Wlku8YOO+aeMdqhAVr6pWinQAVpP5X1Ag/qs5bQKVnVVltFlKUCyTcV9R531Orvyq7Z2FYPMHGOGbT5D21+kdn+Kj9Fna/+u2lEs0bivmX7LfYqdU/vGcmXfNzlIjkD7TGX7Jn5lH7ni5rvYD3LguKLSkhvmbfk1yvANbb2bu2LnnKMPV568wGeeCr9q5J9x9SHO3sP3Q13gKdfeF4vTHx9OL9h4/ZQ6po/G2WaueaF9aF8+I9pLJ9wHQ59/YBB3xnN7qvIuQc9kYQ43/qPuCH7OVG+h/2ExWYrJxmq5LutXu5H7Mfn5MKrCfFnocwEM1r9+M/pqcCG3Py2M0lIROf8vBkXtpT4SF9MXRGZJ5YRR/68P0UNnllX4yH9DZhoj2fNuNXOaEOWxIurb9e2NvkEf1poPAuulV/GgsenkdG/bL+NI/oMZSBHkK1w/QYSnrcXhjsyqOj3u8xJBY1N/cYekCfKNpXL0VTnyhyhuXUJwo0V4Ci6kV9ou7v9UWF3mis4fhdxfX6opv3Sia695peX3f3a6Pe2misifq1KedlGVvWs7u9X9u32kOKurzd0HOP4GViN2HPPWIGVPyvX9Fz796+icpca7AYa8K+iYsRLnIln983cVjolXy6offlzC/EWBP3vlS68V6Cje2v6H05DL3nPjjevzRDo11GOG2rf+lkhOtfonLD5/cvvacHbT+RMtXZWz1op/DSSX1PD1p8A9ZbPd5HeJQIMEu/0UdY8efDZ1RR2+XdPsK3bjsUwHd7QWM+LMHOw61e0JcGR29GFfCWXtAYvtXPG1dpN7V+oJ+3iQsWZjn0ln7eGGLk3tqTfVhsjJtDPdkHk5UYNW/pyT7C2Fe/PN5Xf6A+zGzH+uorVwTKW97RV38B3baTzbMRuI7cqoZX/tjZCMPIIULSoNwyM594NsICR8+3WE6sOHa+hcJtIXjb+RY3nFHyt5/+PXhGifpjzij558+Z+ffPCvrnz3uyOTclecmZXZyHEx7N1n8H/vlz1w6dned/6+y8ej47T1zq+LKz815z/uHKmMbnHyYvOf+QxJ/GMyy9Z51hGSGw/W45w9JmzrB8FhKF55BGzzqH9DqeQ9pHrzyHdDlLdnoMPEtWBPefJQtgPkvWfu5ZsvUPOg/4W61MdmE80xlwwJvOdNafdqbz7edy08v/H+dy//Nnq68Z5bIXJQEijyDOor3NqGnT76GwWdsBT3aDJ9j1YxDRfEQv2KTIhuoQb7fS57Zmc48DtKd46XkItJSJdEKgxVWnPXyIjoN6CcS7wbyU4GnNaeSTjbJ0AM2Do2rHYT913iyKa9Ufmdjj6n7Q89YU/eOg2U8ZLFuTVtJwkcTiTVUM3NbU8rFwYOPmsqeJN7Tm9/Ltvoef8jRIDoTVY3+ynVlum2IbjijvwYO8avbZcOQESTPAVGZzWW6sNKwj9QXO0yOkUlj1/hRCgrtJsAMNcG7yEHLuPYbzXoj6Q5dZbsPUL8Zt4x6TH/2dCdD7QT1Yi5QxnfHQ9eDGAf5UoXcAv4dyA7wO+IA6QsdCgoIWv2+A9WmlAsgCWEA9vNzo0s1C8iMmKDhxdg0VJlFqqeNX1/2FOXDjF0Ei2w6MYWoVSHz6yedvdyK7urSR9ouBP/mZhXhuKkAs9dmSzoSFOAtYxjeK8Z4I1aZ1kgXE8vS5f5V2kxtjccbgrVD7loBWo6CnGnt2MECY3ylFHRV0y7+xpPlFEOVsRy4zCQOGerNJcqgM4qwgTCA92hbKfxADcqDHJXJDtW5qtXBRkfCc5IO/FMykQG4x/ip0UbnVu/AHgZ1lmVihj9jLhDpA94ZfHd4/+GNhdDCK//88JMBmZv5FaC77Ydb/N5jhTafB/B/BfVt091WQyBq7/RuwXdr4r8DPNVd+4Rd+4Rd+4Rd+4Rd+4Y3wH+c1Sn2CN7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7" name="Picture 15" descr="https://encrypted-tbn0.gstatic.com/images?q=tbn:ANd9GcTwIHgXBVACtQfNHc-48IWk9iOw0ARRVScNR5dgexm9EK6_tRYD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9648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http://us.123rf.com/400wm/400/400/krishnasomya/krishnasomya1203/krishnasomya120300012/12711985-henna-mandala-design--very-detailed-and-easily-edi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160338"/>
            <a:ext cx="8711334" cy="84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png;base64,iVBORw0KGgoAAAANSUhEUgAAAOEAAADhCAMAAAAJbSJIAAAAclBMVEX///+WlpYAAAD6+vpUVFRvb2/x8fGxsbHq6ur29vZiYmLn5+dSUlJZWVl5eXnCwsLKysq7u7vV1dXb29tkZGSCgoKIiIhJSUm2traioqLi4uKnp6fPz89paWmZmZlycnKNjY1EREQ+Pj41NTUhISEqKiogopbYAAAXf0lEQVR4nO0dh3ajOJAmem8GYwNJdv//Fw9RpJEQAsctty9z77IuGCRNLxopyi/8wi/8wi/8wi/8wi/8wgqidw/g6aC9ewDPhiRP3j2EJ4M7/PdPgxkqofnuQTwVmotyad49iKdCMP//z4JdDH8K+93DuBu8LM3OuugbNRv+ZKroK93Lsuznz12PS+SGat3UbeGiIuGFig/+UjCTArkF/pUauqiMhYvzIyDKkQWxYEZhYMELZuyNmCRgBSGzEraF8p9p+NS+JVj8yC0d8qb0xn+8knzilK5gNrrl1w8f371Q+fHGN1nQLi997l+lDbLV9RPEfvWgkT0GTMOSfBufpnnEiyZsptXITlurgsEyfpBpkAQ7wiEc0XhdrtKv+G8byn+kBz/GhO2F4p+BBM8pJ2/xq+v++NX9G78EwiNLnQVKQq8bXm5yIIRkB82vgfCYaPcQoqSso8479KvoB0xRPcgs2RWBd+h6BIUDVG8n1OjYCCy3aaHgjNvGlYlfCv2btb9pHLmqMmLepRjexcYh9L9ZaRjO/jWTshzdCgqjg3FI5TmHFvFZkBzwZqNpFdqU+TQdNaRjyHT+DM071eJp/5J6xh2Pifl9ccAAPfCUZ0GzLwXU2Sg98xJJPU//tvuiKnpf3IN39NbQLFZ3yes/4mC0++Pff86TIN4d24Uo7HVwhnwSpqvvOGgOcOtTAO0JUp1w0IWw29/lRX1ZXp32nHoH7VzwLMj3LkCENEmQ1NaWKIBJ8OvtTmD3SY+A9TrvBj5TKkRIoNtSrdVnirpHp81l9dETgjkfvJW1SMNNoLwXEYcdUYqrIsGVYlhJYutj5xffASsMWN113flBSnFM3QqQt9ApcdZ7SGSfVQfhMaP2RgiUi6EC4tjjno5cq5MBnnulJ6i/0gu6nXuBZzmqcXlS3LwdmCF1CyJAd2YIUGQRerRiJSbLH1FEoB22IvdyCjeFovmxMBpa5zycpKHT029E46uoEqMrPswEzJx+Hosia+Cu5fTaC/MzGckTYBZ5XnjFj7En2zkp3QCF4dW4qqxephOheoHLzIBEG0sQsXo1hpuiwC2TyW7Hq3q+hpP6SZ/lFjuLkDCLPFXsWtGbPIxIlPtsIQQMVarDqBzx+uFPT7RkWguuVhKEKsKrdhTmja7UnpLmxbIg7tPi/gV5sKMGVa+ilQhM3GXQDkUcpSkLo5kyIvgmXNi7XgfBU6T2VaASAXAu+CseBg60LWpNyO6X2XM/k29BEH8UKIARqT3eTouXGEK9wT4rP+B2fxdCxkOwxJH3JsfzoJii6mHWhdSYGZTHci+MXT0XmkmVz2g/75nxN/7m1Uk0JO/DU0B0lJLiyIaQEel3+PLxdytoTpyPHz41y3jlAyuR3wrYfqA1MsOUJGYmRDGMSGIbw+WpQAforc+zpblnS90HAia/BP16jkFGNBxIas/iBAghEp+q4mxtp+h9sDa5iz1z+E4QcXnmFquYmZEsiAKYMbY/spIVBs3CFYSNnWd7UmJle+4Qzxxf84WAJO1FqJb04plwlf6L+72NOiGydj2tu2HD5jVDLk6fzMEVal6T2cBZz0b5WWOnk123CoueXKvi2F61ZfSaZQCXN9bGGetALhDzGmjEaQUcjSGNNOi3QsV15dlPsmgu6hWhvq377eJCXQ2oaXruPvE/wM0FehDUto3OsQGd+DhQt+eg9XVbInRV1yLoLohR3sxkpNaExJy1+mr8RUmYZYzZDszFprYNYER8Bcoagv7EX6tYj4g3q56RfW5y9LgIXOM35BEDgZHopae164ut07QCg1OrWooJXFuAzggYQ51eN8QIWH7NQKuRpfSBJ+k0gsX4DiQnqHOHxa7I8NpWVIGRTKUiaMQNICYgO4A/NTjVA26n97UvSFHEfksWcnh0CmcV8fbON4CvssDaiOYRfKUNBDIhNtTZFYTRakP82sb8ii9WRWkaM2hByPuk8JHF5kj2SwYRd4PRHKHpirgdnEaRhkwDFY9GByExwIYMI46XBIP5IlJ0qusoNLU6JjBCbkTGXSnUVTFEMt6OLmrg4HIZEcufvzDDeBRZUKoCRgxGCfaJRFnv8c4O1YDjcyN+RgdKQTZhXWUxrX1LuMscZaXqCki1Hcd8IaKmgyqABNeKabwih8icqIPe+zLyI0MLI1Tf9ogFVRaT8Nfpsk7BGVNAqta0DM1iIbD13fO7uRDBEUQT52WL6Z3nuqR1ofh3KzZ6gZyap9ZTmprFTvzBk+riXMxYMrks9zj8bBYb5gov5H5UrGU9MwYIybcIVfir2dzS6TqSNVZzllSzRcZPnDaxYVr3U1xqZERnEUQZZwqaObkrXbgl/iSK0x6teWEeIjRxF3IAThrhE9tlDACKlw8s/bA2tIIm87ImqGaUnpafxqxKal2SoAIRj4UIhCQpUlo7YAhtw+XuwFYBg4hP0Fokn5uY0gah2i3zaLrxPQ3VMXL2AmQzEGHd8lI4Q/3mIHElTn0QCkH00TASrAIPmT4zc7EzXwKrrVQKp6bWSUP52skBdwAxY5JHi6MY1q31qBupczJqG6wkzHSZNEEFRpJcrdiDoqbw4g68pwZAzZAbuDONP21g68Zkf71ht9NRg5hUzMik6DQTH1SAraaHkOydcDTWFlhM1pSxgSF1gPjTRiQqvi1bs0XVNCuaAQGfsyGMfkrwM15657Ps0zFFMtPsHdQz19jABC0JHa+ypQvchMRoKwEJhB6oCzY5JWyPpNoy7uMnO0M2NDpOpQ64WA8QM8DGsLbcQusWAzXfdLKpMoIxqZZ/KiZVdig6g7SCHY2/IlBlNOsJgPjTZtpSvyEKp28nP8E3UGGuC7PKLmGlGzDCV1Wjf3S0smqYe4JnScZ2PIATb2fJE7rSsGDosmYOm/fAY0KnGb/aGk+gA8BIDCgZSrZpcZN+11BKMgOA5SBrQ5PNVpHhhrHDm/yLEe7whRS2NkzfNZAKnmvCVQBPkmzQXHsdmyDL0IOyiQSgGnhxZYgFrlOdVsZHOC3yibewzppbYfF7DukYA+DoWtTqlGbwj5dOSTeygvWEnFIv1GMQ6lrfxsASdO3spuSel4VZIzgT8BypSji+AVfqboGqWQta9PMwSso+AqXq8/bBdB/6m0vJ3G16IqUVeTXtYTfRlntbOVVlcEXTfvwteIpAendCUQHrhyfrrIdBG/oUT64Q1KOZRd5b4wCElxjjbkzOwFKwdUYKC/RqHa3uwchGk8WGHAXMsQ+5PqgPbnFgQ5ICAJoNEuIobKDRKCh8G2YoGAbi30AxA55h7GxDaY7mpXZwiGOFyysm14WFDZyyJUhvOqJ5M862wYkZajsJ440QDuPQ2416ZGQizOBOrDgTFDoNnLKqh+YY1uUsJPIEY3f86rGtRgOjyaJzzjlOkjj5O2Oih49NSyZem63TGgMdCbgTRtqcUCkhrjBf6ubw0K8EP/gsC3EXh822Lb2iVygPaytJKqvX1Evq8SYssiHenLWNMRhW4XqMkBCq2F4mbGax1X6dAtSVSHNVq0oSqw5zVG1N5Lg+FNsGaQfzWWetafowCD7DrqytKLNNfXRy4FP8lfSOEmUdGs0hHZwcP7HasLsabtlWl2ycTcR4vTHqxBx53KYRENIgXRp26ZyFL5xhraumDMPc/6Npmn9Jl4npHzy+UmutJUdPCuNLLfLBni2aKvZM5lkqTwx6LZI65vHYd7KyHHQkkD5IoFXsc2q1PQryDm+hXNnYA1fxUcq6xs5j2VqXbCMiiESujrr2ldbD3gSTN38uJ6GUqqXGPC7B8zg7cjD/OVsuKvBCSIwRfWO3qXfi0XhL1xRunZsNg093P8VfTID3NKUs9w+ExN47c3G1l0RAeh9+szHykKOhW8o02JCHKkhmY8Hqdqn9IatQwru6uKxJyIbK7BP0LARw8XH+yhWLT3bP1GZwSQhwOWrRBOPrdVqFQBb/iQYMNcwwctYB+NTHazahmSVvdL2KHPgWGj+3NS+iwbuRUThIC4N2iChkFlB20hUVrm3AmBODL7zFAdO96Qx0yyjW8rOg886Oe/gYqMu+2gfr9UbLCIZK5tLYnyaThwxgIs1N5VvuOfqwW6PnJR7dhRrcmNAn8UE2kW/WRrnivOxDJsROGZ7JAggYvYMilO0MMQU8fi6NmnkYQUUsFBYymK1fmKHRrUC8k85ZCW4Ig9bwydIXtHp9UISixiYLZCcxUtIwgE1UljjD7RtNs4k/KI1G6Lo9HpHyJzBwE8FySUISUan4koVJJLQfXcGmgGmE4VHHCUCLbeglBJmGGwJ7gVpmMQ1fLt65ukSsslwRFj0vT5dXAg+qaiGnMbib3EyjGHA55SiBz2VQ75kLTidT/tHVnJVeU05rZgamjHs7zdqLuZh1MIkEFxdr7ly8AYGXNViA7TmWdlUYRWyLLbsJMmM2bqLJZNb91N+mCf3T1+PhntXOLD0Vi/Um875ddNrlbSBQQhDsqnOLyMRl/N2HRG7YvjUydjy5zoEl0c/eKQzxvgczKtxuZ5ZpEbTX414TBwmSFzjaVWiU0YSKEvvXMuWvB+O36bhLFhUSPR9j2aEXk97Uo9II5bOMEfpW/V58zROJbLEt5JYR4aRuQp9U+XdfFq7YHG6qfkmWYjFyIuIqm1HpIhlf6kkuNOokkJV+sz09zxpwx3RVsxYVIFX+qhYpujZcrUn0fEj0ZQMDWXo84NLa5nS98cvDCsNW/W3Z4g2462NeF1NOd06S51hapmjKRZPwK6zA5OWHE/cDLreHNoz7QNDbbIJia4xnCwW9qCMeE0JGanTJzp4pskgumvfnrHH3N+1zGlmNWiDUMTFfUYBXj/sAWVsuW1YEW87kDIkbblSI2yPuNiiXjcTGSVWrZRF2eWAE17Ao1bqK4vSMa+zPX19fnqJ7aRw1wzUoCHJ8gZXEqe3wd9+KTOsjLjfQdQndbbkTaZuC4q+mSkz3lcXPjMf00qQug7/aAH++tC8crtL+BmWdpFzEiYN5I5gQHFX7u/VdLmGDh+BwAN2x0zixMCbzIEADlpoBi56ueAMOBxLTB8KMownV1wHTeTehOmEk4uNxiOF+PvSMDqFCbaxoIEyOKTLt/MfTRIvomN45u0QqVN7P4MMR7pKlk77egGiYnDZMU6IsoM/0HFk6P+dGfVgRJNYSY2XUg4PGjzSJwjc/FhJ6nj6c4Fs2zSrAB2G0ZHS8O8T6kvVQyKeZJU+1aSa4zS7F1CVrbBUWmMdsDTOXWsh6Sao4SFz04+sn2qUY0PUW3yIMZf6Ta41sdf47LkJorbM2FKKP7ibfYq+rxiYE9i3+oe5/Sjy+xR9M5/iZm8oSnt7JfoV/iHtDHPbxbUuTrOTgz8+VsXE5c6pvSsI+ivLZ7QUH7/fxW0zch+M0ylUSKfE+SI4wWrbX6R/yXm3yRm4gTjMG86tvxGlui7UpsiMPUp/WeFvJEhE2P+Thq2bbc39MrO2WeKncZ4rcMUc4QZ2SWXm+PGeRigOmj4qX3hLzVs4yv9cKYepDBY29UncwYSRjoMqfPulhMW+Qt+BzX6u8hRLJRJmqMjnEEu5UiULF/JTJy5ypVxHlLfzv5i0AouKd3JOcmwYjx4R4KnS4HJaq6DICH5X/BA/OPemQP+T5Q6WTBfTdSNGZUHHIViqojSJNXiz0sZE/VKHAvUkpHs0BD36QL9s2jhMTJ4YMr1yJJM68SRXD+cNOt3LA7MBuygEfzOObjS/LPTj4S663RcCXsuDMm5TOlc+tpkk89dyAxFUtRrphcWYyA9rGBQjctoNBe/FF5DjzJtUaSinE8V21GOsiV53bzjKBtaGUzfPFakvc0rLmBxesaxPxQmRBlweob630LJCtIuXf31VPI66Jqvlblowjq5teXDVF6Bp5oVrxWP6zrgHIFYtfeofUxdrpxcfhKj8Pw7KphnvMGiDjtpTfXRN1pK5tEBojpvXsUrWla1y7sLUS34GqIVsTXycgEBuqXHfcbqSbdhZZddmFn0EQ9k0De588oK7tQG2i6mqo7FBw+mpnfI3jZ2oTBazvhKLtKuCQD1ybyJY7DvP10ouq9Q+sTTxSX/qVxGcc7GS4iqsvFZQhDoQkqLFugbzl60uX/c3nI/Wlku8YOO+aeMdqhAVr6pWinQAVpP5X1Ag/qs5bQKVnVVltFlKUCyTcV9R531Orvyq7Z2FYPMHGOGbT5D21+kdn+Kj9Fna/+u2lEs0bivmX7LfYqdU/vGcmXfNzlIjkD7TGX7Jn5lH7ni5rvYD3LguKLSkhvmbfk1yvANbb2bu2LnnKMPV568wGeeCr9q5J9x9SHO3sP3Q13gKdfeF4vTHx9OL9h4/ZQ6po/G2WaueaF9aF8+I9pLJ9wHQ59/YBB3xnN7qvIuQc9kYQ43/qPuCH7OVG+h/2ExWYrJxmq5LutXu5H7Mfn5MKrCfFnocwEM1r9+M/pqcCG3Py2M0lIROf8vBkXtpT4SF9MXRGZJ5YRR/68P0UNnllX4yH9DZhoj2fNuNXOaEOWxIurb9e2NvkEf1poPAuulV/GgsenkdG/bL+NI/oMZSBHkK1w/QYSnrcXhjsyqOj3u8xJBY1N/cYekCfKNpXL0VTnyhyhuXUJwo0V4Ci6kV9ou7v9UWF3mis4fhdxfX6opv3Sia695peX3f3a6Pe2misifq1KedlGVvWs7u9X9u32kOKurzd0HOP4GViN2HPPWIGVPyvX9Fz796+icpca7AYa8K+iYsRLnIln983cVjolXy6offlzC/EWBP3vlS68V6Cje2v6H05DL3nPjjevzRDo11GOG2rf+lkhOtfonLD5/cvvacHbT+RMtXZWz1op/DSSX1PD1p8A9ZbPd5HeJQIMEu/0UdY8efDZ1RR2+XdPsK3bjsUwHd7QWM+LMHOw61e0JcGR29GFfCWXtAYvtXPG1dpN7V+oJ+3iQsWZjn0ln7eGGLk3tqTfVhsjJtDPdkHk5UYNW/pyT7C2Fe/PN5Xf6A+zGzH+uorVwTKW97RV38B3baTzbMRuI7cqoZX/tjZCMPIIULSoNwyM594NsICR8+3WE6sOHa+hcJtIXjb+RY3nFHyt5/+PXhGifpjzij558+Z+ffPCvrnz3uyOTclecmZXZyHEx7N1n8H/vlz1w6dned/6+y8ej47T1zq+LKz815z/uHKmMbnHyYvOf+QxJ/GMyy9Z51hGSGw/W45w9JmzrB8FhKF55BGzzqH9DqeQ9pHrzyHdDlLdnoMPEtWBPefJQtgPkvWfu5ZsvUPOg/4W61MdmE80xlwwJvOdNafdqbz7edy08v/H+dy//Nnq68Z5bIXJQEijyDOor3NqGnT76GwWdsBT3aDJ9j1YxDRfEQv2KTIhuoQb7fS57Zmc48DtKd46XkItJSJdEKgxVWnPXyIjoN6CcS7wbyU4GnNaeSTjbJ0AM2Do2rHYT913iyKa9Ufmdjj6n7Q89YU/eOg2U8ZLFuTVtJwkcTiTVUM3NbU8rFwYOPmsqeJN7Tm9/Ltvoef8jRIDoTVY3+ynVlum2IbjijvwYO8avbZcOQESTPAVGZzWW6sNKwj9QXO0yOkUlj1/hRCgrtJsAMNcG7yEHLuPYbzXoj6Q5dZbsPUL8Zt4x6TH/2dCdD7QT1Yi5QxnfHQ9eDGAf5UoXcAv4dyA7wO+IA6QsdCgoIWv2+A9WmlAsgCWEA9vNzo0s1C8iMmKDhxdg0VJlFqqeNX1/2FOXDjF0Ei2w6MYWoVSHz6yedvdyK7urSR9ouBP/mZhXhuKkAs9dmSzoSFOAtYxjeK8Z4I1aZ1kgXE8vS5f5V2kxtjccbgrVD7loBWo6CnGnt2MECY3ylFHRV0y7+xpPlFEOVsRy4zCQOGerNJcqgM4qwgTCA92hbKfxADcqDHJXJDtW5qtXBRkfCc5IO/FMykQG4x/ip0UbnVu/AHgZ1lmVihj9jLhDpA94ZfHd4/+GNhdDCK//88JMBmZv5FaC77Ydb/N5jhTafB/B/BfVt091WQyBq7/RuwXdr4r8DPNVd+4Rd+4Rd+4Rd+4Rd+4Y3wH+c1Sn2CN7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8835"/>
            <a:ext cx="2362200" cy="18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scavoart.weebly.com/uploads/3/7/8/1/37813129/374120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28" y="304800"/>
            <a:ext cx="3175372" cy="20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rt.unca.edu/sites/default/files/Allosau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7432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ozmicdreams.com/Teaching/Level%202/Printmaking/flow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83230"/>
            <a:ext cx="2971800" cy="24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lwaukeemakerspace.org/wp-content/uploads/2013/10/rooster_BlackPlate-e13826657941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93" y="2687955"/>
            <a:ext cx="2747907" cy="35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5181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Printmaking examples for K/1</a:t>
            </a:r>
            <a:r>
              <a:rPr lang="en-US" baseline="30000" dirty="0" smtClean="0"/>
              <a:t>st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/5</a:t>
            </a:r>
            <a:r>
              <a:rPr lang="en-US" baseline="30000" dirty="0" smtClean="0"/>
              <a:t>th</a:t>
            </a:r>
            <a:r>
              <a:rPr lang="en-US" dirty="0" smtClean="0"/>
              <a:t> and Middle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Printmaking?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on paper</a:t>
            </a:r>
          </a:p>
          <a:p>
            <a:r>
              <a:rPr lang="en-US" dirty="0" smtClean="0"/>
              <a:t>Most types of printmaking can produce multiples of the same piece, which is called a print.</a:t>
            </a:r>
          </a:p>
          <a:p>
            <a:r>
              <a:rPr lang="en-US" dirty="0" smtClean="0"/>
              <a:t>Each print is considered an original</a:t>
            </a:r>
          </a:p>
          <a:p>
            <a:r>
              <a:rPr lang="en-US" dirty="0" err="1" smtClean="0"/>
              <a:t>Choosen</a:t>
            </a:r>
            <a:r>
              <a:rPr lang="en-US" dirty="0" smtClean="0"/>
              <a:t> for it’s ability to produce multiples (yeah, commerce!) AND the unique qualities of the printmaking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Printmaking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Monotyping</a:t>
            </a:r>
            <a:r>
              <a:rPr lang="en-US" dirty="0" smtClean="0"/>
              <a:t>/</a:t>
            </a:r>
            <a:r>
              <a:rPr lang="en-US" dirty="0" err="1" smtClean="0"/>
              <a:t>monoprinting</a:t>
            </a:r>
            <a:endParaRPr lang="en-US" dirty="0" smtClean="0"/>
          </a:p>
          <a:p>
            <a:r>
              <a:rPr lang="en-US" dirty="0" smtClean="0"/>
              <a:t>Block printing</a:t>
            </a:r>
          </a:p>
          <a:p>
            <a:r>
              <a:rPr lang="en-US" dirty="0" smtClean="0"/>
              <a:t>Woodcuts</a:t>
            </a:r>
          </a:p>
          <a:p>
            <a:r>
              <a:rPr lang="en-US" dirty="0" smtClean="0"/>
              <a:t>Lithography</a:t>
            </a:r>
          </a:p>
          <a:p>
            <a:r>
              <a:rPr lang="en-US" dirty="0" err="1" smtClean="0"/>
              <a:t>Screenprinting</a:t>
            </a:r>
            <a:endParaRPr lang="en-US" dirty="0" smtClean="0"/>
          </a:p>
          <a:p>
            <a:r>
              <a:rPr lang="en-US" dirty="0" smtClean="0"/>
              <a:t>Gelatin printing (we’ll do this one at the end)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create multiple artworks for sale</a:t>
            </a:r>
          </a:p>
          <a:p>
            <a:r>
              <a:rPr lang="en-US" dirty="0" smtClean="0"/>
              <a:t>Before computers and printers…books, newspapers, illustrations, wallpaper, and even fabrics were mass produced using PRINTING techniques.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429250" cy="42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avoart.weebly.com/uploads/3/7/8/1/37813129/374120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15291"/>
            <a:ext cx="648929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t.unca.edu/sites/default/files/Allosau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zmicdreams.com/Teaching/Level%202/Printmaking/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858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ust-art.org/images/TrishG-Paintings/print-flower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120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Printmaking </vt:lpstr>
      <vt:lpstr>What is Printmaking?</vt:lpstr>
      <vt:lpstr>Types of Printmaking</vt:lpstr>
      <vt:lpstr>Practical applications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</dc:title>
  <dc:creator>Allison</dc:creator>
  <cp:lastModifiedBy>Allison</cp:lastModifiedBy>
  <cp:revision>4</cp:revision>
  <dcterms:created xsi:type="dcterms:W3CDTF">2016-02-14T20:26:21Z</dcterms:created>
  <dcterms:modified xsi:type="dcterms:W3CDTF">2016-02-14T21:05:10Z</dcterms:modified>
</cp:coreProperties>
</file>