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9" r:id="rId14"/>
    <p:sldId id="266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925C-3B6B-49D5-BBB9-AD7195C35D1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D2FB-5E2D-4E76-8B97-FE01ED91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1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925C-3B6B-49D5-BBB9-AD7195C35D1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D2FB-5E2D-4E76-8B97-FE01ED91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3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925C-3B6B-49D5-BBB9-AD7195C35D1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D2FB-5E2D-4E76-8B97-FE01ED91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9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925C-3B6B-49D5-BBB9-AD7195C35D1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D2FB-5E2D-4E76-8B97-FE01ED91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5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925C-3B6B-49D5-BBB9-AD7195C35D1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D2FB-5E2D-4E76-8B97-FE01ED91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8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925C-3B6B-49D5-BBB9-AD7195C35D1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D2FB-5E2D-4E76-8B97-FE01ED91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925C-3B6B-49D5-BBB9-AD7195C35D1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D2FB-5E2D-4E76-8B97-FE01ED91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9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925C-3B6B-49D5-BBB9-AD7195C35D1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D2FB-5E2D-4E76-8B97-FE01ED91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3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925C-3B6B-49D5-BBB9-AD7195C35D1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D2FB-5E2D-4E76-8B97-FE01ED91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9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925C-3B6B-49D5-BBB9-AD7195C35D1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D2FB-5E2D-4E76-8B97-FE01ED91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7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925C-3B6B-49D5-BBB9-AD7195C35D1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D2FB-5E2D-4E76-8B97-FE01ED91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1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3925C-3B6B-49D5-BBB9-AD7195C35D1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D2FB-5E2D-4E76-8B97-FE01ED91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lang="en-US" dirty="0" smtClean="0"/>
              <a:t>MIXED MEDIA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ORANGE EASEL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School of 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57200"/>
            <a:ext cx="2057400" cy="206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45" y="436418"/>
            <a:ext cx="5962650" cy="59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191" y="0"/>
            <a:ext cx="4161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646" y="0"/>
            <a:ext cx="3862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4800"/>
            <a:ext cx="6172200" cy="61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887" y="76200"/>
            <a:ext cx="449437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64" y="0"/>
            <a:ext cx="5313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44" y="0"/>
            <a:ext cx="5471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9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18" y="0"/>
            <a:ext cx="5352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6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Mixed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artwork employing more than one media</a:t>
            </a:r>
          </a:p>
          <a:p>
            <a:r>
              <a:rPr lang="en-US" dirty="0" smtClean="0"/>
              <a:t>Lots of layering</a:t>
            </a:r>
          </a:p>
          <a:p>
            <a:r>
              <a:rPr lang="en-US" dirty="0" smtClean="0"/>
              <a:t>Simple subject matter</a:t>
            </a:r>
          </a:p>
          <a:p>
            <a:r>
              <a:rPr lang="en-US" dirty="0" smtClean="0"/>
              <a:t>Incorporation of words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953000"/>
            <a:ext cx="1513839" cy="15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7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Mixed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Subject</a:t>
            </a:r>
          </a:p>
          <a:p>
            <a:r>
              <a:rPr lang="en-US" dirty="0" smtClean="0"/>
              <a:t>Composition</a:t>
            </a:r>
          </a:p>
          <a:p>
            <a:r>
              <a:rPr lang="en-US" dirty="0" smtClean="0"/>
              <a:t>Focal point</a:t>
            </a:r>
          </a:p>
          <a:p>
            <a:r>
              <a:rPr lang="en-US" dirty="0" smtClean="0"/>
              <a:t>Embellishments</a:t>
            </a:r>
          </a:p>
          <a:p>
            <a:r>
              <a:rPr lang="en-US" dirty="0" smtClean="0"/>
              <a:t>Texture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953000"/>
            <a:ext cx="1513839" cy="15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180975"/>
            <a:ext cx="523875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7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517" y="0"/>
            <a:ext cx="5030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642937"/>
            <a:ext cx="542925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1000"/>
            <a:ext cx="599122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8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381000"/>
            <a:ext cx="22479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39</Words>
  <Application>Microsoft Office PowerPoint</Application>
  <PresentationFormat>On-screen Show (4:3)</PresentationFormat>
  <Paragraphs>15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MIXED MEDIA</vt:lpstr>
      <vt:lpstr>What is Mixed Media</vt:lpstr>
      <vt:lpstr>Examples of Mixed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MIXED MEDIA</dc:title>
  <dc:creator>Allison</dc:creator>
  <cp:lastModifiedBy>Allison</cp:lastModifiedBy>
  <cp:revision>2</cp:revision>
  <dcterms:created xsi:type="dcterms:W3CDTF">2014-10-20T19:28:19Z</dcterms:created>
  <dcterms:modified xsi:type="dcterms:W3CDTF">2016-01-28T16:48:14Z</dcterms:modified>
</cp:coreProperties>
</file>